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</p:sldIdLst>
  <p:sldSz cx="9906000" cy="6858000" type="A4"/>
  <p:notesSz cx="6858000" cy="9144000"/>
  <p:defaultTextStyle>
    <a:defPPr>
      <a:defRPr lang="es-E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2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1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906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293612" y="2887532"/>
            <a:ext cx="7344037" cy="923330"/>
            <a:chOff x="1172584" y="1381459"/>
            <a:chExt cx="6779110" cy="923329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954" y="1387738"/>
            <a:ext cx="7342095" cy="1731983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767863"/>
            <a:ext cx="6934201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270300" y="1392219"/>
            <a:ext cx="7344037" cy="923330"/>
            <a:chOff x="1172584" y="1381459"/>
            <a:chExt cx="6779110" cy="923329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09689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0442" y="559401"/>
            <a:ext cx="1818044" cy="55667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5865" y="849856"/>
            <a:ext cx="5966909" cy="50238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463144" y="2880827"/>
            <a:ext cx="5480154" cy="923330"/>
            <a:chOff x="1815339" y="1416972"/>
            <a:chExt cx="5480154" cy="852304"/>
          </a:xfrm>
        </p:grpSpPr>
        <p:sp>
          <p:nvSpPr>
            <p:cNvPr id="12" name="TextBox 11"/>
            <p:cNvSpPr txBox="1"/>
            <p:nvPr/>
          </p:nvSpPr>
          <p:spPr>
            <a:xfrm>
              <a:off x="4147072" y="1416972"/>
              <a:ext cx="877163" cy="85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70300" y="1392219"/>
            <a:ext cx="7344037" cy="923330"/>
            <a:chOff x="1172584" y="1381459"/>
            <a:chExt cx="6779110" cy="923329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09689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" y="0"/>
            <a:ext cx="9906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70300" y="2887582"/>
            <a:ext cx="7344037" cy="923330"/>
            <a:chOff x="1172584" y="1381459"/>
            <a:chExt cx="6779110" cy="923329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6" y="1204860"/>
            <a:ext cx="8400939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19" y="3767315"/>
            <a:ext cx="8379309" cy="1500188"/>
          </a:xfrm>
        </p:spPr>
        <p:txBody>
          <a:bodyPr anchor="t"/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70300" y="1392219"/>
            <a:ext cx="7344037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42952" y="2240284"/>
            <a:ext cx="4120896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032249" y="2240284"/>
            <a:ext cx="4120896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190" y="2240285"/>
            <a:ext cx="3729317" cy="658367"/>
          </a:xfrm>
        </p:spPr>
        <p:txBody>
          <a:bodyPr anchor="b"/>
          <a:lstStyle>
            <a:lvl1pPr marL="0" indent="0" algn="ctr">
              <a:buNone/>
              <a:defRPr sz="2300" b="0">
                <a:solidFill>
                  <a:schemeClr val="tx2"/>
                </a:solidFill>
              </a:defRPr>
            </a:lvl1pPr>
            <a:lvl2pPr marL="457155" indent="0">
              <a:buNone/>
              <a:defRPr sz="2100" b="1"/>
            </a:lvl2pPr>
            <a:lvl3pPr marL="914311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2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8" indent="0">
              <a:buNone/>
              <a:defRPr sz="1600" b="1"/>
            </a:lvl8pPr>
            <a:lvl9pPr marL="365724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865" y="2947594"/>
            <a:ext cx="4120896" cy="317297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65" y="2240285"/>
            <a:ext cx="3734564" cy="658367"/>
          </a:xfrm>
        </p:spPr>
        <p:txBody>
          <a:bodyPr anchor="b"/>
          <a:lstStyle>
            <a:lvl1pPr marL="0" indent="0" algn="ctr">
              <a:buNone/>
              <a:defRPr sz="2300" b="0">
                <a:solidFill>
                  <a:schemeClr val="tx2"/>
                </a:solidFill>
              </a:defRPr>
            </a:lvl1pPr>
            <a:lvl2pPr marL="457155" indent="0">
              <a:buNone/>
              <a:defRPr sz="2100" b="1"/>
            </a:lvl2pPr>
            <a:lvl3pPr marL="914311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2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8" indent="0">
              <a:buNone/>
              <a:defRPr sz="1600" b="1"/>
            </a:lvl8pPr>
            <a:lvl9pPr marL="3657242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944368"/>
            <a:ext cx="4116371" cy="317297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270300" y="1392219"/>
            <a:ext cx="7344037" cy="923330"/>
            <a:chOff x="1172584" y="1381459"/>
            <a:chExt cx="6779110" cy="923329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09689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270300" y="1392219"/>
            <a:ext cx="7344037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131" y="1678199"/>
            <a:ext cx="3707688" cy="1886921"/>
          </a:xfrm>
        </p:spPr>
        <p:txBody>
          <a:bodyPr anchor="b"/>
          <a:lstStyle>
            <a:lvl1pPr algn="l">
              <a:defRPr sz="27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69" y="559401"/>
            <a:ext cx="4459723" cy="5566764"/>
          </a:xfrm>
        </p:spPr>
        <p:txBody>
          <a:bodyPr anchor="ctr"/>
          <a:lstStyle>
            <a:lvl1pPr>
              <a:defRPr sz="23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4127" y="3603814"/>
            <a:ext cx="3696035" cy="251729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55" indent="0">
              <a:buNone/>
              <a:defRPr sz="1100"/>
            </a:lvl2pPr>
            <a:lvl3pPr marL="914311" indent="0">
              <a:buNone/>
              <a:defRPr sz="900"/>
            </a:lvl3pPr>
            <a:lvl4pPr marL="1371467" indent="0">
              <a:buNone/>
              <a:defRPr sz="900"/>
            </a:lvl4pPr>
            <a:lvl5pPr marL="1828622" indent="0">
              <a:buNone/>
              <a:defRPr sz="900"/>
            </a:lvl5pPr>
            <a:lvl6pPr marL="2285777" indent="0">
              <a:buNone/>
              <a:defRPr sz="900"/>
            </a:lvl6pPr>
            <a:lvl7pPr marL="2742933" indent="0">
              <a:buNone/>
              <a:defRPr sz="900"/>
            </a:lvl7pPr>
            <a:lvl8pPr marL="3200088" indent="0">
              <a:buNone/>
              <a:defRPr sz="900"/>
            </a:lvl8pPr>
            <a:lvl9pPr marL="365724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09" y="4668818"/>
            <a:ext cx="8414274" cy="644730"/>
          </a:xfrm>
        </p:spPr>
        <p:txBody>
          <a:bodyPr anchor="b"/>
          <a:lstStyle>
            <a:lvl1pPr algn="ctr">
              <a:defRPr sz="27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365777" y="666963"/>
            <a:ext cx="516983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100"/>
            </a:lvl1pPr>
            <a:lvl2pPr marL="457155" indent="0">
              <a:buNone/>
              <a:defRPr sz="2700"/>
            </a:lvl2pPr>
            <a:lvl3pPr marL="914311" indent="0">
              <a:buNone/>
              <a:defRPr sz="2300"/>
            </a:lvl3pPr>
            <a:lvl4pPr marL="1371467" indent="0">
              <a:buNone/>
              <a:defRPr sz="2100"/>
            </a:lvl4pPr>
            <a:lvl5pPr marL="1828622" indent="0">
              <a:buNone/>
              <a:defRPr sz="2100"/>
            </a:lvl5pPr>
            <a:lvl6pPr marL="2285777" indent="0">
              <a:buNone/>
              <a:defRPr sz="2100"/>
            </a:lvl6pPr>
            <a:lvl7pPr marL="2742933" indent="0">
              <a:buNone/>
              <a:defRPr sz="2100"/>
            </a:lvl7pPr>
            <a:lvl8pPr marL="3200088" indent="0">
              <a:buNone/>
              <a:defRPr sz="2100"/>
            </a:lvl8pPr>
            <a:lvl9pPr marL="3657242" indent="0">
              <a:buNone/>
              <a:defRPr sz="21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863" y="5324310"/>
            <a:ext cx="8402619" cy="804861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55" indent="0">
              <a:buNone/>
              <a:defRPr sz="1100"/>
            </a:lvl2pPr>
            <a:lvl3pPr marL="914311" indent="0">
              <a:buNone/>
              <a:defRPr sz="900"/>
            </a:lvl3pPr>
            <a:lvl4pPr marL="1371467" indent="0">
              <a:buNone/>
              <a:defRPr sz="900"/>
            </a:lvl4pPr>
            <a:lvl5pPr marL="1828622" indent="0">
              <a:buNone/>
              <a:defRPr sz="900"/>
            </a:lvl5pPr>
            <a:lvl6pPr marL="2285777" indent="0">
              <a:buNone/>
              <a:defRPr sz="900"/>
            </a:lvl6pPr>
            <a:lvl7pPr marL="2742933" indent="0">
              <a:buNone/>
              <a:defRPr sz="900"/>
            </a:lvl7pPr>
            <a:lvl8pPr marL="3200088" indent="0">
              <a:buNone/>
              <a:defRPr sz="900"/>
            </a:lvl8pPr>
            <a:lvl9pPr marL="365724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906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5" rIns="91433" bIns="4571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867" y="570157"/>
            <a:ext cx="8402619" cy="1054248"/>
          </a:xfrm>
          <a:prstGeom prst="rect">
            <a:avLst/>
          </a:prstGeom>
        </p:spPr>
        <p:txBody>
          <a:bodyPr vert="horz" lIns="91433" tIns="45715" rIns="91433" bIns="45715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19" y="2248348"/>
            <a:ext cx="8390965" cy="3877814"/>
          </a:xfrm>
          <a:prstGeom prst="rect">
            <a:avLst/>
          </a:prstGeom>
        </p:spPr>
        <p:txBody>
          <a:bodyPr vert="horz" lIns="91433" tIns="45715" rIns="91433" bIns="457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412" y="6161447"/>
            <a:ext cx="2311400" cy="365125"/>
          </a:xfrm>
          <a:prstGeom prst="rect">
            <a:avLst/>
          </a:prstGeom>
        </p:spPr>
        <p:txBody>
          <a:bodyPr vert="horz" lIns="91433" tIns="45715" rIns="91433" bIns="45715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E192D31-80F5-4960-BCBF-3E68B8B40741}" type="datetimeFigureOut">
              <a:rPr lang="es-ES" smtClean="0"/>
              <a:t>10/04/2015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1" y="6161447"/>
            <a:ext cx="3136902" cy="365125"/>
          </a:xfrm>
          <a:prstGeom prst="rect">
            <a:avLst/>
          </a:prstGeom>
        </p:spPr>
        <p:txBody>
          <a:bodyPr vert="horz" lIns="91433" tIns="45715" rIns="91433" bIns="45715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2538" y="6161447"/>
            <a:ext cx="2311400" cy="365125"/>
          </a:xfrm>
          <a:prstGeom prst="rect">
            <a:avLst/>
          </a:prstGeom>
        </p:spPr>
        <p:txBody>
          <a:bodyPr vert="horz" lIns="91433" tIns="45715" rIns="91433" bIns="45715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6191316-E829-409E-B330-23111CD2A56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311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25" indent="-365725" algn="l" defTabSz="91431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165" indent="-365725" algn="l" defTabSz="91431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2888" indent="-365725" algn="l" defTabSz="91431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612" indent="-320010" algn="l" defTabSz="91431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622" indent="-320010" algn="l" defTabSz="91431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630" indent="-274292" algn="l" defTabSz="914311" rtl="0" eaLnBrk="1" latinLnBrk="0" hangingPunct="1">
        <a:spcBef>
          <a:spcPts val="399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640" indent="-274292" algn="l" defTabSz="914311" rtl="0" eaLnBrk="1" latinLnBrk="0" hangingPunct="1">
        <a:spcBef>
          <a:spcPts val="399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648" indent="-274292" algn="l" defTabSz="914311" rtl="0" eaLnBrk="1" latinLnBrk="0" hangingPunct="1">
        <a:spcBef>
          <a:spcPts val="399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657" indent="-274292" algn="l" defTabSz="914311" rtl="0" eaLnBrk="1" latinLnBrk="0" hangingPunct="1">
        <a:spcBef>
          <a:spcPts val="399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8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2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99366" y="1772816"/>
            <a:ext cx="7176796" cy="1384984"/>
          </a:xfrm>
          <a:prstGeom prst="rect">
            <a:avLst/>
          </a:prstGeom>
          <a:noFill/>
        </p:spPr>
        <p:txBody>
          <a:bodyPr wrap="square" lIns="91433" tIns="45715" rIns="91433" bIns="45715" rtlCol="0">
            <a:spAutoFit/>
          </a:bodyPr>
          <a:lstStyle/>
          <a:p>
            <a:pPr algn="ctr"/>
            <a:r>
              <a:rPr lang="es-ES" sz="2800" dirty="0">
                <a:latin typeface="Bodoni MT Black" panose="02070A03080606020203" pitchFamily="18" charset="0"/>
              </a:rPr>
              <a:t>Favor dejar las tazas en el área de café.</a:t>
            </a:r>
          </a:p>
          <a:p>
            <a:pPr algn="ctr"/>
            <a:r>
              <a:rPr lang="es-ES" sz="2800" dirty="0">
                <a:latin typeface="Bodoni MT Black" panose="02070A03080606020203" pitchFamily="18" charset="0"/>
              </a:rPr>
              <a:t>Muchas gracias y buen provecho!!!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04728" y="3789040"/>
            <a:ext cx="7176796" cy="1384984"/>
          </a:xfrm>
          <a:prstGeom prst="rect">
            <a:avLst/>
          </a:prstGeom>
          <a:noFill/>
        </p:spPr>
        <p:txBody>
          <a:bodyPr wrap="square" lIns="91433" tIns="45715" rIns="91433" bIns="45715" rtlCol="0">
            <a:spAutoFit/>
          </a:bodyPr>
          <a:lstStyle/>
          <a:p>
            <a:pPr algn="ctr"/>
            <a:r>
              <a:rPr lang="es-ES" sz="2800" dirty="0" err="1">
                <a:latin typeface="Bodoni MT Black" panose="02070A03080606020203" pitchFamily="18" charset="0"/>
              </a:rPr>
              <a:t>Please</a:t>
            </a:r>
            <a:r>
              <a:rPr lang="es-ES" sz="2800" dirty="0">
                <a:latin typeface="Bodoni MT Black" panose="02070A03080606020203" pitchFamily="18" charset="0"/>
              </a:rPr>
              <a:t> </a:t>
            </a:r>
            <a:r>
              <a:rPr lang="es-ES" sz="2800" dirty="0" err="1">
                <a:latin typeface="Bodoni MT Black" panose="02070A03080606020203" pitchFamily="18" charset="0"/>
              </a:rPr>
              <a:t>leave</a:t>
            </a:r>
            <a:r>
              <a:rPr lang="es-ES" sz="2800" dirty="0">
                <a:latin typeface="Bodoni MT Black" panose="02070A03080606020203" pitchFamily="18" charset="0"/>
              </a:rPr>
              <a:t> </a:t>
            </a:r>
            <a:r>
              <a:rPr lang="es-ES" sz="2800" dirty="0" err="1">
                <a:latin typeface="Bodoni MT Black" panose="02070A03080606020203" pitchFamily="18" charset="0"/>
              </a:rPr>
              <a:t>the</a:t>
            </a:r>
            <a:r>
              <a:rPr lang="es-ES" sz="2800" dirty="0">
                <a:latin typeface="Bodoni MT Black" panose="02070A03080606020203" pitchFamily="18" charset="0"/>
              </a:rPr>
              <a:t> cups in </a:t>
            </a:r>
            <a:r>
              <a:rPr lang="es-ES" sz="2800" dirty="0" err="1">
                <a:latin typeface="Bodoni MT Black" panose="02070A03080606020203" pitchFamily="18" charset="0"/>
              </a:rPr>
              <a:t>the</a:t>
            </a:r>
            <a:r>
              <a:rPr lang="es-ES" sz="2800" dirty="0">
                <a:latin typeface="Bodoni MT Black" panose="02070A03080606020203" pitchFamily="18" charset="0"/>
              </a:rPr>
              <a:t> </a:t>
            </a:r>
            <a:r>
              <a:rPr lang="es-ES" sz="2800" dirty="0" err="1">
                <a:latin typeface="Bodoni MT Black" panose="02070A03080606020203" pitchFamily="18" charset="0"/>
              </a:rPr>
              <a:t>coffee</a:t>
            </a:r>
            <a:r>
              <a:rPr lang="es-ES" sz="2800" dirty="0">
                <a:latin typeface="Bodoni MT Black" panose="02070A03080606020203" pitchFamily="18" charset="0"/>
              </a:rPr>
              <a:t> </a:t>
            </a:r>
            <a:r>
              <a:rPr lang="es-ES" sz="2800" dirty="0" err="1">
                <a:latin typeface="Bodoni MT Black" panose="02070A03080606020203" pitchFamily="18" charset="0"/>
              </a:rPr>
              <a:t>area</a:t>
            </a:r>
            <a:r>
              <a:rPr lang="es-ES" sz="2800" dirty="0">
                <a:latin typeface="Bodoni MT Black" panose="02070A03080606020203" pitchFamily="18" charset="0"/>
              </a:rPr>
              <a:t>.</a:t>
            </a:r>
          </a:p>
          <a:p>
            <a:pPr algn="ctr"/>
            <a:r>
              <a:rPr lang="es-ES" sz="2800" dirty="0" err="1">
                <a:latin typeface="Bodoni MT Black" panose="02070A03080606020203" pitchFamily="18" charset="0"/>
              </a:rPr>
              <a:t>Thank</a:t>
            </a:r>
            <a:r>
              <a:rPr lang="es-ES" sz="2800" dirty="0">
                <a:latin typeface="Bodoni MT Black" panose="02070A03080606020203" pitchFamily="18" charset="0"/>
              </a:rPr>
              <a:t> </a:t>
            </a:r>
            <a:r>
              <a:rPr lang="es-ES" sz="2800" dirty="0" err="1">
                <a:latin typeface="Bodoni MT Black" panose="02070A03080606020203" pitchFamily="18" charset="0"/>
              </a:rPr>
              <a:t>you</a:t>
            </a:r>
            <a:r>
              <a:rPr lang="es-ES" sz="2800" dirty="0">
                <a:latin typeface="Bodoni MT Black" panose="02070A03080606020203" pitchFamily="18" charset="0"/>
              </a:rPr>
              <a:t> </a:t>
            </a:r>
            <a:r>
              <a:rPr lang="es-ES" sz="2800" dirty="0" err="1">
                <a:latin typeface="Bodoni MT Black" panose="02070A03080606020203" pitchFamily="18" charset="0"/>
              </a:rPr>
              <a:t>very</a:t>
            </a:r>
            <a:r>
              <a:rPr lang="es-ES" sz="2800" dirty="0">
                <a:latin typeface="Bodoni MT Black" panose="02070A03080606020203" pitchFamily="18" charset="0"/>
              </a:rPr>
              <a:t> </a:t>
            </a:r>
            <a:r>
              <a:rPr lang="es-ES" sz="2800" dirty="0" err="1">
                <a:latin typeface="Bodoni MT Black" panose="02070A03080606020203" pitchFamily="18" charset="0"/>
              </a:rPr>
              <a:t>much</a:t>
            </a:r>
            <a:r>
              <a:rPr lang="es-ES" sz="2800" dirty="0">
                <a:latin typeface="Bodoni MT Black" panose="02070A03080606020203" pitchFamily="18" charset="0"/>
              </a:rPr>
              <a:t> and </a:t>
            </a:r>
            <a:r>
              <a:rPr lang="es-ES" sz="2800" dirty="0" err="1">
                <a:latin typeface="Bodoni MT Black" panose="02070A03080606020203" pitchFamily="18" charset="0"/>
              </a:rPr>
              <a:t>enjoy</a:t>
            </a:r>
            <a:r>
              <a:rPr lang="es-ES" sz="2800" dirty="0">
                <a:latin typeface="Bodoni MT Black" panose="02070A03080606020203" pitchFamily="18" charset="0"/>
              </a:rPr>
              <a:t>!!!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15" y="4675865"/>
            <a:ext cx="2769880" cy="156249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02" y="404666"/>
            <a:ext cx="2711918" cy="15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933056"/>
            <a:ext cx="4214331" cy="237731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27" y="4443216"/>
            <a:ext cx="4747998" cy="121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1522381" y="1052736"/>
            <a:ext cx="7176796" cy="1384984"/>
          </a:xfrm>
          <a:prstGeom prst="rect">
            <a:avLst/>
          </a:prstGeom>
          <a:noFill/>
        </p:spPr>
        <p:txBody>
          <a:bodyPr wrap="square" lIns="91433" tIns="45715" rIns="91433" bIns="45715" rtlCol="0">
            <a:spAutoFit/>
          </a:bodyPr>
          <a:lstStyle/>
          <a:p>
            <a:pPr algn="ctr"/>
            <a:r>
              <a:rPr lang="es-ES" sz="2800" dirty="0" smtClean="0">
                <a:latin typeface="Bodoni MT Black" panose="02070A03080606020203" pitchFamily="18" charset="0"/>
              </a:rPr>
              <a:t>COFFEE</a:t>
            </a:r>
          </a:p>
          <a:p>
            <a:pPr algn="ctr"/>
            <a:endParaRPr lang="es-ES" sz="2800" dirty="0">
              <a:latin typeface="Bodoni MT Black" panose="02070A03080606020203" pitchFamily="18" charset="0"/>
            </a:endParaRPr>
          </a:p>
          <a:p>
            <a:pPr algn="ctr"/>
            <a:r>
              <a:rPr lang="es-ES" sz="2800" dirty="0" smtClean="0">
                <a:latin typeface="Bodoni MT Black" panose="02070A03080606020203" pitchFamily="18" charset="0"/>
              </a:rPr>
              <a:t>CAFÉ</a:t>
            </a:r>
            <a:endParaRPr lang="es-ES" sz="28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3933056"/>
            <a:ext cx="4214331" cy="237731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27" y="4443216"/>
            <a:ext cx="4747998" cy="121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1522381" y="1052736"/>
            <a:ext cx="7176796" cy="1384984"/>
          </a:xfrm>
          <a:prstGeom prst="rect">
            <a:avLst/>
          </a:prstGeom>
          <a:noFill/>
        </p:spPr>
        <p:txBody>
          <a:bodyPr wrap="square" lIns="91433" tIns="45715" rIns="91433" bIns="45715" rtlCol="0">
            <a:spAutoFit/>
          </a:bodyPr>
          <a:lstStyle/>
          <a:p>
            <a:pPr algn="ctr"/>
            <a:r>
              <a:rPr lang="es-ES" sz="2800" dirty="0" smtClean="0">
                <a:latin typeface="Bodoni MT Black" panose="02070A03080606020203" pitchFamily="18" charset="0"/>
              </a:rPr>
              <a:t>HOT WATER </a:t>
            </a:r>
            <a:endParaRPr lang="es-ES" sz="2800" dirty="0" smtClean="0">
              <a:latin typeface="Bodoni MT Black" panose="02070A03080606020203" pitchFamily="18" charset="0"/>
            </a:endParaRPr>
          </a:p>
          <a:p>
            <a:pPr algn="ctr"/>
            <a:endParaRPr lang="es-ES" sz="2800" dirty="0">
              <a:latin typeface="Bodoni MT Black" panose="02070A03080606020203" pitchFamily="18" charset="0"/>
            </a:endParaRPr>
          </a:p>
          <a:p>
            <a:pPr algn="ctr"/>
            <a:r>
              <a:rPr lang="es-ES" sz="2800" dirty="0" smtClean="0">
                <a:latin typeface="Bodoni MT Black" panose="02070A03080606020203" pitchFamily="18" charset="0"/>
              </a:rPr>
              <a:t>AGUA CALIENTE</a:t>
            </a:r>
            <a:endParaRPr lang="es-ES" sz="28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9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38</Words>
  <Application>Microsoft Office PowerPoint</Application>
  <PresentationFormat>A4 (210 x 297 mm)</PresentationFormat>
  <Paragraphs>10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Cartoné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RECEPCION</dc:creator>
  <cp:lastModifiedBy>RECEPCION</cp:lastModifiedBy>
  <cp:revision>7</cp:revision>
  <dcterms:created xsi:type="dcterms:W3CDTF">2015-04-09T23:40:00Z</dcterms:created>
  <dcterms:modified xsi:type="dcterms:W3CDTF">2015-04-10T19:24:16Z</dcterms:modified>
</cp:coreProperties>
</file>